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4"/>
  </p:sldMasterIdLst>
  <p:notesMasterIdLst>
    <p:notesMasterId r:id="rId22"/>
  </p:notesMasterIdLst>
  <p:sldIdLst>
    <p:sldId id="257" r:id="rId5"/>
    <p:sldId id="260" r:id="rId6"/>
    <p:sldId id="281" r:id="rId7"/>
    <p:sldId id="282" r:id="rId8"/>
    <p:sldId id="287" r:id="rId9"/>
    <p:sldId id="288" r:id="rId10"/>
    <p:sldId id="285" r:id="rId11"/>
    <p:sldId id="286" r:id="rId12"/>
    <p:sldId id="289" r:id="rId13"/>
    <p:sldId id="294" r:id="rId14"/>
    <p:sldId id="277" r:id="rId15"/>
    <p:sldId id="290" r:id="rId16"/>
    <p:sldId id="291" r:id="rId17"/>
    <p:sldId id="292" r:id="rId18"/>
    <p:sldId id="293" r:id="rId19"/>
    <p:sldId id="280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07F9D-C2D5-477C-BA5A-9363F20F1BE1}" v="37" dt="2025-01-06T19:08:05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121" d="100"/>
          <a:sy n="121" d="100"/>
        </p:scale>
        <p:origin x="5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Margevicius" userId="1974fd88-fd05-4524-8dd1-b755256099ac" providerId="ADAL" clId="{B9907F9D-C2D5-477C-BA5A-9363F20F1BE1}"/>
    <pc:docChg chg="undo custSel addSld modSld">
      <pc:chgData name="Bob Margevicius" userId="1974fd88-fd05-4524-8dd1-b755256099ac" providerId="ADAL" clId="{B9907F9D-C2D5-477C-BA5A-9363F20F1BE1}" dt="2025-01-06T19:21:54.506" v="1071" actId="1037"/>
      <pc:docMkLst>
        <pc:docMk/>
      </pc:docMkLst>
      <pc:sldChg chg="delSp setBg delDesignElem">
        <pc:chgData name="Bob Margevicius" userId="1974fd88-fd05-4524-8dd1-b755256099ac" providerId="ADAL" clId="{B9907F9D-C2D5-477C-BA5A-9363F20F1BE1}" dt="2025-01-06T19:08:05.678" v="732"/>
        <pc:sldMkLst>
          <pc:docMk/>
          <pc:sldMk cId="888669311" sldId="257"/>
        </pc:sldMkLst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888669311" sldId="257"/>
            <ac:spMk id="3101" creationId="{69DC0970-B628-4F33-8F2A-582D40A45B03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888669311" sldId="257"/>
            <ac:spMk id="3102" creationId="{8063D483-4C73-4E5B-A4BF-4E9B9B51AEE3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888669311" sldId="257"/>
            <ac:spMk id="3104" creationId="{FC2B3FAE-9C31-4602-AF2F-30CCC2FC1E9A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888669311" sldId="257"/>
            <ac:spMk id="3105" creationId="{4D854DBF-82A0-4347-8E10-1475FEC456C9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888669311" sldId="257"/>
            <ac:spMk id="3107" creationId="{01135126-FCAC-4001-962C-EDE77796ACAA}"/>
          </ac:spMkLst>
        </pc:spChg>
        <pc:cxnChg chg="del">
          <ac:chgData name="Bob Margevicius" userId="1974fd88-fd05-4524-8dd1-b755256099ac" providerId="ADAL" clId="{B9907F9D-C2D5-477C-BA5A-9363F20F1BE1}" dt="2025-01-06T17:13:42.144" v="19"/>
          <ac:cxnSpMkLst>
            <pc:docMk/>
            <pc:sldMk cId="888669311" sldId="257"/>
            <ac:cxnSpMk id="3103" creationId="{2EA44761-FCEA-4FC1-85B8-82D6C4BBADA8}"/>
          </ac:cxnSpMkLst>
        </pc:cxnChg>
        <pc:cxnChg chg="del">
          <ac:chgData name="Bob Margevicius" userId="1974fd88-fd05-4524-8dd1-b755256099ac" providerId="ADAL" clId="{B9907F9D-C2D5-477C-BA5A-9363F20F1BE1}" dt="2025-01-06T17:13:42.144" v="19"/>
          <ac:cxnSpMkLst>
            <pc:docMk/>
            <pc:sldMk cId="888669311" sldId="257"/>
            <ac:cxnSpMk id="3106" creationId="{6319F7A5-FE6A-49DF-A443-F816076A7F71}"/>
          </ac:cxnSpMkLst>
        </pc:cxnChg>
      </pc:sldChg>
      <pc:sldChg chg="delSp modSp mod delDesignElem">
        <pc:chgData name="Bob Margevicius" userId="1974fd88-fd05-4524-8dd1-b755256099ac" providerId="ADAL" clId="{B9907F9D-C2D5-477C-BA5A-9363F20F1BE1}" dt="2025-01-06T19:09:36.653" v="767" actId="12"/>
        <pc:sldMkLst>
          <pc:docMk/>
          <pc:sldMk cId="1684276820" sldId="260"/>
        </pc:sldMkLst>
        <pc:spChg chg="mod">
          <ac:chgData name="Bob Margevicius" userId="1974fd88-fd05-4524-8dd1-b755256099ac" providerId="ADAL" clId="{B9907F9D-C2D5-477C-BA5A-9363F20F1BE1}" dt="2025-01-06T19:07:36.889" v="706" actId="207"/>
          <ac:spMkLst>
            <pc:docMk/>
            <pc:sldMk cId="1684276820" sldId="260"/>
            <ac:spMk id="4" creationId="{62E7AD30-F7CE-4ABA-94A6-54DF7E423872}"/>
          </ac:spMkLst>
        </pc:spChg>
        <pc:spChg chg="mod">
          <ac:chgData name="Bob Margevicius" userId="1974fd88-fd05-4524-8dd1-b755256099ac" providerId="ADAL" clId="{B9907F9D-C2D5-477C-BA5A-9363F20F1BE1}" dt="2025-01-06T19:09:36.653" v="767" actId="12"/>
          <ac:spMkLst>
            <pc:docMk/>
            <pc:sldMk cId="1684276820" sldId="260"/>
            <ac:spMk id="5" creationId="{BEA5AD4A-37C1-4EFB-82E9-C1EADDFF511E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684276820" sldId="260"/>
            <ac:spMk id="33" creationId="{C79B1AF8-A94D-4E21-A2A0-7F161E1E8110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684276820" sldId="260"/>
            <ac:spMk id="34" creationId="{7578A52D-2496-4956-A9A4-EA5C38B2F1FC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684276820" sldId="260"/>
            <ac:spMk id="35" creationId="{9809C8E2-EF9B-4E0B-A17E-836DE0508E76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684276820" sldId="260"/>
            <ac:spMk id="36" creationId="{61EB557E-621E-4254-B750-85274C5F4D5C}"/>
          </ac:spMkLst>
        </pc:spChg>
      </pc:sldChg>
      <pc:sldChg chg="modSp mod setBg">
        <pc:chgData name="Bob Margevicius" userId="1974fd88-fd05-4524-8dd1-b755256099ac" providerId="ADAL" clId="{B9907F9D-C2D5-477C-BA5A-9363F20F1BE1}" dt="2025-01-06T19:03:09.989" v="681" actId="1076"/>
        <pc:sldMkLst>
          <pc:docMk/>
          <pc:sldMk cId="3472902921" sldId="270"/>
        </pc:sldMkLst>
        <pc:spChg chg="mod">
          <ac:chgData name="Bob Margevicius" userId="1974fd88-fd05-4524-8dd1-b755256099ac" providerId="ADAL" clId="{B9907F9D-C2D5-477C-BA5A-9363F20F1BE1}" dt="2025-01-06T19:03:05.750" v="680" actId="20577"/>
          <ac:spMkLst>
            <pc:docMk/>
            <pc:sldMk cId="3472902921" sldId="270"/>
            <ac:spMk id="7" creationId="{E51DA1F9-ADD9-4979-8521-885137A48128}"/>
          </ac:spMkLst>
        </pc:spChg>
        <pc:picChg chg="mod">
          <ac:chgData name="Bob Margevicius" userId="1974fd88-fd05-4524-8dd1-b755256099ac" providerId="ADAL" clId="{B9907F9D-C2D5-477C-BA5A-9363F20F1BE1}" dt="2025-01-06T19:03:09.989" v="681" actId="1076"/>
          <ac:picMkLst>
            <pc:docMk/>
            <pc:sldMk cId="3472902921" sldId="270"/>
            <ac:picMk id="9" creationId="{D8D76664-AC21-4E54-A874-2FEEAF36A574}"/>
          </ac:picMkLst>
        </pc:picChg>
      </pc:sldChg>
      <pc:sldChg chg="delSp modSp mod delDesignElem">
        <pc:chgData name="Bob Margevicius" userId="1974fd88-fd05-4524-8dd1-b755256099ac" providerId="ADAL" clId="{B9907F9D-C2D5-477C-BA5A-9363F20F1BE1}" dt="2025-01-06T19:21:10.732" v="1054" actId="20577"/>
        <pc:sldMkLst>
          <pc:docMk/>
          <pc:sldMk cId="3370783655" sldId="277"/>
        </pc:sldMkLst>
        <pc:spChg chg="mod">
          <ac:chgData name="Bob Margevicius" userId="1974fd88-fd05-4524-8dd1-b755256099ac" providerId="ADAL" clId="{B9907F9D-C2D5-477C-BA5A-9363F20F1BE1}" dt="2025-01-06T19:04:21.228" v="687" actId="207"/>
          <ac:spMkLst>
            <pc:docMk/>
            <pc:sldMk cId="3370783655" sldId="277"/>
            <ac:spMk id="4" creationId="{62E7AD30-F7CE-4ABA-94A6-54DF7E423872}"/>
          </ac:spMkLst>
        </pc:spChg>
        <pc:spChg chg="mod">
          <ac:chgData name="Bob Margevicius" userId="1974fd88-fd05-4524-8dd1-b755256099ac" providerId="ADAL" clId="{B9907F9D-C2D5-477C-BA5A-9363F20F1BE1}" dt="2025-01-06T19:21:10.732" v="1054" actId="20577"/>
          <ac:spMkLst>
            <pc:docMk/>
            <pc:sldMk cId="3370783655" sldId="277"/>
            <ac:spMk id="5" creationId="{BEA5AD4A-37C1-4EFB-82E9-C1EADDFF511E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3370783655" sldId="277"/>
            <ac:spMk id="12" creationId="{C79B1AF8-A94D-4E21-A2A0-7F161E1E8110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3370783655" sldId="277"/>
            <ac:spMk id="14" creationId="{8E8DBDA3-652C-4F87-B53B-7F73AC8F4FF9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3370783655" sldId="277"/>
            <ac:spMk id="16" creationId="{42187232-3845-418F-A17C-C138F01D98AB}"/>
          </ac:spMkLst>
        </pc:spChg>
      </pc:sldChg>
      <pc:sldChg chg="delSp modSp mod setBg delDesignElem">
        <pc:chgData name="Bob Margevicius" userId="1974fd88-fd05-4524-8dd1-b755256099ac" providerId="ADAL" clId="{B9907F9D-C2D5-477C-BA5A-9363F20F1BE1}" dt="2025-01-06T19:00:27.603" v="670" actId="11"/>
        <pc:sldMkLst>
          <pc:docMk/>
          <pc:sldMk cId="1038070417" sldId="280"/>
        </pc:sldMkLst>
        <pc:spChg chg="mod">
          <ac:chgData name="Bob Margevicius" userId="1974fd88-fd05-4524-8dd1-b755256099ac" providerId="ADAL" clId="{B9907F9D-C2D5-477C-BA5A-9363F20F1BE1}" dt="2025-01-06T18:48:46.266" v="601" actId="207"/>
          <ac:spMkLst>
            <pc:docMk/>
            <pc:sldMk cId="1038070417" sldId="280"/>
            <ac:spMk id="4" creationId="{62E7AD30-F7CE-4ABA-94A6-54DF7E423872}"/>
          </ac:spMkLst>
        </pc:spChg>
        <pc:spChg chg="mod">
          <ac:chgData name="Bob Margevicius" userId="1974fd88-fd05-4524-8dd1-b755256099ac" providerId="ADAL" clId="{B9907F9D-C2D5-477C-BA5A-9363F20F1BE1}" dt="2025-01-06T19:00:27.603" v="670" actId="11"/>
          <ac:spMkLst>
            <pc:docMk/>
            <pc:sldMk cId="1038070417" sldId="280"/>
            <ac:spMk id="5" creationId="{BEA5AD4A-37C1-4EFB-82E9-C1EADDFF511E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038070417" sldId="280"/>
            <ac:spMk id="20" creationId="{C79B1AF8-A94D-4E21-A2A0-7F161E1E8110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038070417" sldId="280"/>
            <ac:spMk id="21" creationId="{12ABE273-A57A-4523-99C5-F4D7F4511094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038070417" sldId="280"/>
            <ac:spMk id="22" creationId="{21A15CF5-392D-404A-8095-DD2085F2FBA3}"/>
          </ac:spMkLst>
        </pc:spChg>
        <pc:cxnChg chg="del">
          <ac:chgData name="Bob Margevicius" userId="1974fd88-fd05-4524-8dd1-b755256099ac" providerId="ADAL" clId="{B9907F9D-C2D5-477C-BA5A-9363F20F1BE1}" dt="2025-01-06T17:13:42.144" v="19"/>
          <ac:cxnSpMkLst>
            <pc:docMk/>
            <pc:sldMk cId="1038070417" sldId="280"/>
            <ac:cxnSpMk id="23" creationId="{3D0F74E7-7AA9-4171-BCD1-C325B7632D04}"/>
          </ac:cxnSpMkLst>
        </pc:cxnChg>
      </pc:sldChg>
      <pc:sldChg chg="delSp modSp mod delDesignElem">
        <pc:chgData name="Bob Margevicius" userId="1974fd88-fd05-4524-8dd1-b755256099ac" providerId="ADAL" clId="{B9907F9D-C2D5-477C-BA5A-9363F20F1BE1}" dt="2025-01-06T19:07:09.876" v="703" actId="207"/>
        <pc:sldMkLst>
          <pc:docMk/>
          <pc:sldMk cId="2641104165" sldId="281"/>
        </pc:sldMkLst>
        <pc:spChg chg="mod">
          <ac:chgData name="Bob Margevicius" userId="1974fd88-fd05-4524-8dd1-b755256099ac" providerId="ADAL" clId="{B9907F9D-C2D5-477C-BA5A-9363F20F1BE1}" dt="2025-01-06T19:07:09.876" v="703" actId="207"/>
          <ac:spMkLst>
            <pc:docMk/>
            <pc:sldMk cId="2641104165" sldId="281"/>
            <ac:spMk id="4" creationId="{44B80E93-13C9-4BCD-4273-E2FA61FE67E1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2641104165" sldId="281"/>
            <ac:spMk id="33" creationId="{563C33C4-B3BA-92FB-89F2-E9B30516A1DB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2641104165" sldId="281"/>
            <ac:spMk id="34" creationId="{B19718E7-22DB-B1D9-D9DF-6989A2D55B19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2641104165" sldId="281"/>
            <ac:spMk id="35" creationId="{7964A5E5-EE6D-D6AE-E95A-B5360F848140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2641104165" sldId="281"/>
            <ac:spMk id="36" creationId="{68385347-4F45-CA90-1065-FF42270C586F}"/>
          </ac:spMkLst>
        </pc:spChg>
      </pc:sldChg>
      <pc:sldChg chg="addSp delSp modSp mod delDesignElem">
        <pc:chgData name="Bob Margevicius" userId="1974fd88-fd05-4524-8dd1-b755256099ac" providerId="ADAL" clId="{B9907F9D-C2D5-477C-BA5A-9363F20F1BE1}" dt="2025-01-06T19:06:40.838" v="700" actId="207"/>
        <pc:sldMkLst>
          <pc:docMk/>
          <pc:sldMk cId="1820087070" sldId="282"/>
        </pc:sldMkLst>
        <pc:spChg chg="mod">
          <ac:chgData name="Bob Margevicius" userId="1974fd88-fd05-4524-8dd1-b755256099ac" providerId="ADAL" clId="{B9907F9D-C2D5-477C-BA5A-9363F20F1BE1}" dt="2025-01-06T19:06:40.838" v="700" actId="207"/>
          <ac:spMkLst>
            <pc:docMk/>
            <pc:sldMk cId="1820087070" sldId="282"/>
            <ac:spMk id="4" creationId="{FD34DEA3-FF1F-36C0-2B17-9CCBEC7F89AB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820087070" sldId="282"/>
            <ac:spMk id="33" creationId="{DAA4A9F1-48EF-AC07-6699-16A503005FED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820087070" sldId="282"/>
            <ac:spMk id="34" creationId="{4CD5A5C5-6CBB-437D-C5D5-C9FBEB50293C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820087070" sldId="282"/>
            <ac:spMk id="35" creationId="{6FDD854B-7FFF-57FA-DA88-8E8C4A632148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820087070" sldId="282"/>
            <ac:spMk id="36" creationId="{398ABDE5-1865-9ADC-04E2-3C231FE8D305}"/>
          </ac:spMkLst>
        </pc:spChg>
        <pc:graphicFrameChg chg="add mod">
          <ac:chgData name="Bob Margevicius" userId="1974fd88-fd05-4524-8dd1-b755256099ac" providerId="ADAL" clId="{B9907F9D-C2D5-477C-BA5A-9363F20F1BE1}" dt="2025-01-06T17:15:58.480" v="29"/>
          <ac:graphicFrameMkLst>
            <pc:docMk/>
            <pc:sldMk cId="1820087070" sldId="282"/>
            <ac:graphicFrameMk id="10" creationId="{8AF4FEDF-A154-0C4A-D7CB-C3DD34405151}"/>
          </ac:graphicFrameMkLst>
        </pc:graphicFrameChg>
        <pc:picChg chg="del">
          <ac:chgData name="Bob Margevicius" userId="1974fd88-fd05-4524-8dd1-b755256099ac" providerId="ADAL" clId="{B9907F9D-C2D5-477C-BA5A-9363F20F1BE1}" dt="2025-01-06T17:15:39.940" v="26" actId="478"/>
          <ac:picMkLst>
            <pc:docMk/>
            <pc:sldMk cId="1820087070" sldId="282"/>
            <ac:picMk id="8" creationId="{603FE81D-A181-AFA6-5F59-238D5169A2C6}"/>
          </ac:picMkLst>
        </pc:picChg>
        <pc:picChg chg="del">
          <ac:chgData name="Bob Margevicius" userId="1974fd88-fd05-4524-8dd1-b755256099ac" providerId="ADAL" clId="{B9907F9D-C2D5-477C-BA5A-9363F20F1BE1}" dt="2025-01-06T17:15:37.805" v="25" actId="478"/>
          <ac:picMkLst>
            <pc:docMk/>
            <pc:sldMk cId="1820087070" sldId="282"/>
            <ac:picMk id="9" creationId="{82F2F593-1D00-EDD9-AEAB-98C07B11E351}"/>
          </ac:picMkLst>
        </pc:picChg>
        <pc:picChg chg="mod">
          <ac:chgData name="Bob Margevicius" userId="1974fd88-fd05-4524-8dd1-b755256099ac" providerId="ADAL" clId="{B9907F9D-C2D5-477C-BA5A-9363F20F1BE1}" dt="2025-01-06T17:17:25.878" v="36" actId="1076"/>
          <ac:picMkLst>
            <pc:docMk/>
            <pc:sldMk cId="1820087070" sldId="282"/>
            <ac:picMk id="11" creationId="{F4ADBA2C-603B-19A0-762E-A2C97D0B6558}"/>
          </ac:picMkLst>
        </pc:picChg>
        <pc:picChg chg="mod">
          <ac:chgData name="Bob Margevicius" userId="1974fd88-fd05-4524-8dd1-b755256099ac" providerId="ADAL" clId="{B9907F9D-C2D5-477C-BA5A-9363F20F1BE1}" dt="2025-01-06T18:16:20.793" v="271" actId="1440"/>
          <ac:picMkLst>
            <pc:docMk/>
            <pc:sldMk cId="1820087070" sldId="282"/>
            <ac:picMk id="14" creationId="{EBA8AA61-2574-BEE4-6FC8-C104B52BBFC5}"/>
          </ac:picMkLst>
        </pc:picChg>
      </pc:sldChg>
      <pc:sldChg chg="addSp modSp mod">
        <pc:chgData name="Bob Margevicius" userId="1974fd88-fd05-4524-8dd1-b755256099ac" providerId="ADAL" clId="{B9907F9D-C2D5-477C-BA5A-9363F20F1BE1}" dt="2025-01-06T19:05:19.677" v="691" actId="207"/>
        <pc:sldMkLst>
          <pc:docMk/>
          <pc:sldMk cId="612842706" sldId="285"/>
        </pc:sldMkLst>
        <pc:spChg chg="add mod">
          <ac:chgData name="Bob Margevicius" userId="1974fd88-fd05-4524-8dd1-b755256099ac" providerId="ADAL" clId="{B9907F9D-C2D5-477C-BA5A-9363F20F1BE1}" dt="2025-01-06T19:05:19.677" v="691" actId="207"/>
          <ac:spMkLst>
            <pc:docMk/>
            <pc:sldMk cId="612842706" sldId="285"/>
            <ac:spMk id="4" creationId="{2F2B8E29-0799-0A5D-7D32-3AF493A4615F}"/>
          </ac:spMkLst>
        </pc:spChg>
        <pc:picChg chg="mod">
          <ac:chgData name="Bob Margevicius" userId="1974fd88-fd05-4524-8dd1-b755256099ac" providerId="ADAL" clId="{B9907F9D-C2D5-477C-BA5A-9363F20F1BE1}" dt="2025-01-06T17:18:47.569" v="46" actId="14100"/>
          <ac:picMkLst>
            <pc:docMk/>
            <pc:sldMk cId="612842706" sldId="285"/>
            <ac:picMk id="3" creationId="{029A43A7-1312-E95D-CF74-660F868038FB}"/>
          </ac:picMkLst>
        </pc:picChg>
      </pc:sldChg>
      <pc:sldChg chg="addSp modSp mod">
        <pc:chgData name="Bob Margevicius" userId="1974fd88-fd05-4524-8dd1-b755256099ac" providerId="ADAL" clId="{B9907F9D-C2D5-477C-BA5A-9363F20F1BE1}" dt="2025-01-06T19:05:09.472" v="690" actId="207"/>
        <pc:sldMkLst>
          <pc:docMk/>
          <pc:sldMk cId="4268550134" sldId="286"/>
        </pc:sldMkLst>
        <pc:spChg chg="add mod">
          <ac:chgData name="Bob Margevicius" userId="1974fd88-fd05-4524-8dd1-b755256099ac" providerId="ADAL" clId="{B9907F9D-C2D5-477C-BA5A-9363F20F1BE1}" dt="2025-01-06T19:05:09.472" v="690" actId="207"/>
          <ac:spMkLst>
            <pc:docMk/>
            <pc:sldMk cId="4268550134" sldId="286"/>
            <ac:spMk id="3" creationId="{A085FCFB-36EA-6C69-19AF-6307860BA9D7}"/>
          </ac:spMkLst>
        </pc:spChg>
        <pc:picChg chg="mod">
          <ac:chgData name="Bob Margevicius" userId="1974fd88-fd05-4524-8dd1-b755256099ac" providerId="ADAL" clId="{B9907F9D-C2D5-477C-BA5A-9363F20F1BE1}" dt="2025-01-06T17:20:05.356" v="48" actId="1076"/>
          <ac:picMkLst>
            <pc:docMk/>
            <pc:sldMk cId="4268550134" sldId="286"/>
            <ac:picMk id="2" creationId="{F2D5F34E-A4BD-7B66-EC8B-D613D91C408C}"/>
          </ac:picMkLst>
        </pc:picChg>
      </pc:sldChg>
      <pc:sldChg chg="delSp modSp mod delDesignElem">
        <pc:chgData name="Bob Margevicius" userId="1974fd88-fd05-4524-8dd1-b755256099ac" providerId="ADAL" clId="{B9907F9D-C2D5-477C-BA5A-9363F20F1BE1}" dt="2025-01-06T19:21:54.506" v="1071" actId="1037"/>
        <pc:sldMkLst>
          <pc:docMk/>
          <pc:sldMk cId="1685221541" sldId="287"/>
        </pc:sldMkLst>
        <pc:spChg chg="mod">
          <ac:chgData name="Bob Margevicius" userId="1974fd88-fd05-4524-8dd1-b755256099ac" providerId="ADAL" clId="{B9907F9D-C2D5-477C-BA5A-9363F20F1BE1}" dt="2025-01-06T19:05:58.527" v="695" actId="207"/>
          <ac:spMkLst>
            <pc:docMk/>
            <pc:sldMk cId="1685221541" sldId="287"/>
            <ac:spMk id="4" creationId="{C3F08FD1-0001-0A53-04A2-814F419EF99B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685221541" sldId="287"/>
            <ac:spMk id="33" creationId="{CCB16002-7B74-F37A-B358-C0F8AEAEC423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685221541" sldId="287"/>
            <ac:spMk id="34" creationId="{D5DCBDA7-FFB4-EB0A-96C2-33978B44B825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685221541" sldId="287"/>
            <ac:spMk id="35" creationId="{58E370A8-95B1-115D-CA20-AF12A5D6ECA8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1685221541" sldId="287"/>
            <ac:spMk id="36" creationId="{11C57629-1E07-40E7-1849-C4EE86E91B5F}"/>
          </ac:spMkLst>
        </pc:spChg>
        <pc:picChg chg="mod">
          <ac:chgData name="Bob Margevicius" userId="1974fd88-fd05-4524-8dd1-b755256099ac" providerId="ADAL" clId="{B9907F9D-C2D5-477C-BA5A-9363F20F1BE1}" dt="2025-01-06T17:17:59.560" v="41" actId="1076"/>
          <ac:picMkLst>
            <pc:docMk/>
            <pc:sldMk cId="1685221541" sldId="287"/>
            <ac:picMk id="2" creationId="{E33D23AF-979B-40FB-4674-ECD544FE3C8A}"/>
          </ac:picMkLst>
        </pc:picChg>
        <pc:picChg chg="mod">
          <ac:chgData name="Bob Margevicius" userId="1974fd88-fd05-4524-8dd1-b755256099ac" providerId="ADAL" clId="{B9907F9D-C2D5-477C-BA5A-9363F20F1BE1}" dt="2025-01-06T19:21:54.506" v="1071" actId="1037"/>
          <ac:picMkLst>
            <pc:docMk/>
            <pc:sldMk cId="1685221541" sldId="287"/>
            <ac:picMk id="3" creationId="{17187937-7EFA-3C4E-DA3E-E2737C3CEA84}"/>
          </ac:picMkLst>
        </pc:picChg>
      </pc:sldChg>
      <pc:sldChg chg="addSp modSp mod">
        <pc:chgData name="Bob Margevicius" userId="1974fd88-fd05-4524-8dd1-b755256099ac" providerId="ADAL" clId="{B9907F9D-C2D5-477C-BA5A-9363F20F1BE1}" dt="2025-01-06T19:05:29.160" v="692" actId="207"/>
        <pc:sldMkLst>
          <pc:docMk/>
          <pc:sldMk cId="2465971808" sldId="288"/>
        </pc:sldMkLst>
        <pc:spChg chg="add mod">
          <ac:chgData name="Bob Margevicius" userId="1974fd88-fd05-4524-8dd1-b755256099ac" providerId="ADAL" clId="{B9907F9D-C2D5-477C-BA5A-9363F20F1BE1}" dt="2025-01-06T19:05:29.160" v="692" actId="207"/>
          <ac:spMkLst>
            <pc:docMk/>
            <pc:sldMk cId="2465971808" sldId="288"/>
            <ac:spMk id="5" creationId="{3734773E-8B65-E23D-3AE4-EED005EA1758}"/>
          </ac:spMkLst>
        </pc:spChg>
      </pc:sldChg>
      <pc:sldChg chg="addSp modSp mod">
        <pc:chgData name="Bob Margevicius" userId="1974fd88-fd05-4524-8dd1-b755256099ac" providerId="ADAL" clId="{B9907F9D-C2D5-477C-BA5A-9363F20F1BE1}" dt="2025-01-06T19:04:49.821" v="689" actId="207"/>
        <pc:sldMkLst>
          <pc:docMk/>
          <pc:sldMk cId="2840211768" sldId="289"/>
        </pc:sldMkLst>
        <pc:spChg chg="add mod">
          <ac:chgData name="Bob Margevicius" userId="1974fd88-fd05-4524-8dd1-b755256099ac" providerId="ADAL" clId="{B9907F9D-C2D5-477C-BA5A-9363F20F1BE1}" dt="2025-01-06T19:04:49.821" v="689" actId="207"/>
          <ac:spMkLst>
            <pc:docMk/>
            <pc:sldMk cId="2840211768" sldId="289"/>
            <ac:spMk id="6" creationId="{96C6FDE1-6996-C8A7-5DBD-415F2A07BBB3}"/>
          </ac:spMkLst>
        </pc:spChg>
      </pc:sldChg>
      <pc:sldChg chg="delSp modSp mod delDesignElem">
        <pc:chgData name="Bob Margevicius" userId="1974fd88-fd05-4524-8dd1-b755256099ac" providerId="ADAL" clId="{B9907F9D-C2D5-477C-BA5A-9363F20F1BE1}" dt="2025-01-06T19:04:01.227" v="684" actId="207"/>
        <pc:sldMkLst>
          <pc:docMk/>
          <pc:sldMk cId="3365189320" sldId="290"/>
        </pc:sldMkLst>
        <pc:spChg chg="mod">
          <ac:chgData name="Bob Margevicius" userId="1974fd88-fd05-4524-8dd1-b755256099ac" providerId="ADAL" clId="{B9907F9D-C2D5-477C-BA5A-9363F20F1BE1}" dt="2025-01-06T19:04:01.227" v="684" actId="207"/>
          <ac:spMkLst>
            <pc:docMk/>
            <pc:sldMk cId="3365189320" sldId="290"/>
            <ac:spMk id="4" creationId="{CB4033B7-D53E-4C78-8142-5CADD74A3992}"/>
          </ac:spMkLst>
        </pc:spChg>
        <pc:spChg chg="mod">
          <ac:chgData name="Bob Margevicius" userId="1974fd88-fd05-4524-8dd1-b755256099ac" providerId="ADAL" clId="{B9907F9D-C2D5-477C-BA5A-9363F20F1BE1}" dt="2025-01-06T18:31:33.468" v="485" actId="20577"/>
          <ac:spMkLst>
            <pc:docMk/>
            <pc:sldMk cId="3365189320" sldId="290"/>
            <ac:spMk id="9" creationId="{CE51F8F0-AFEB-F8AB-3AAE-404AD058F3E3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3365189320" sldId="290"/>
            <ac:spMk id="12" creationId="{64A96A08-32A1-7122-C18C-E2D8B22DD044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3365189320" sldId="290"/>
            <ac:spMk id="14" creationId="{F78135C3-CAC7-AE9B-BB49-670164375744}"/>
          </ac:spMkLst>
        </pc:spChg>
        <pc:spChg chg="del">
          <ac:chgData name="Bob Margevicius" userId="1974fd88-fd05-4524-8dd1-b755256099ac" providerId="ADAL" clId="{B9907F9D-C2D5-477C-BA5A-9363F20F1BE1}" dt="2025-01-06T17:13:42.144" v="19"/>
          <ac:spMkLst>
            <pc:docMk/>
            <pc:sldMk cId="3365189320" sldId="290"/>
            <ac:spMk id="16" creationId="{04D740B5-35BD-5A81-F919-2979BEAEDD7F}"/>
          </ac:spMkLst>
        </pc:spChg>
        <pc:picChg chg="mod">
          <ac:chgData name="Bob Margevicius" userId="1974fd88-fd05-4524-8dd1-b755256099ac" providerId="ADAL" clId="{B9907F9D-C2D5-477C-BA5A-9363F20F1BE1}" dt="2025-01-06T18:31:26.602" v="484" actId="1076"/>
          <ac:picMkLst>
            <pc:docMk/>
            <pc:sldMk cId="3365189320" sldId="290"/>
            <ac:picMk id="6" creationId="{ACD5CBD1-D917-6E80-ADBF-971EF63902F4}"/>
          </ac:picMkLst>
        </pc:picChg>
      </pc:sldChg>
      <pc:sldChg chg="modSp mod">
        <pc:chgData name="Bob Margevicius" userId="1974fd88-fd05-4524-8dd1-b755256099ac" providerId="ADAL" clId="{B9907F9D-C2D5-477C-BA5A-9363F20F1BE1}" dt="2025-01-06T18:57:12.150" v="632" actId="255"/>
        <pc:sldMkLst>
          <pc:docMk/>
          <pc:sldMk cId="2963961147" sldId="291"/>
        </pc:sldMkLst>
        <pc:spChg chg="mod">
          <ac:chgData name="Bob Margevicius" userId="1974fd88-fd05-4524-8dd1-b755256099ac" providerId="ADAL" clId="{B9907F9D-C2D5-477C-BA5A-9363F20F1BE1}" dt="2025-01-06T18:57:12.150" v="632" actId="255"/>
          <ac:spMkLst>
            <pc:docMk/>
            <pc:sldMk cId="2963961147" sldId="291"/>
            <ac:spMk id="3" creationId="{6D89A273-7C88-BE94-FC74-A89563579144}"/>
          </ac:spMkLst>
        </pc:spChg>
      </pc:sldChg>
      <pc:sldChg chg="modSp mod">
        <pc:chgData name="Bob Margevicius" userId="1974fd88-fd05-4524-8dd1-b755256099ac" providerId="ADAL" clId="{B9907F9D-C2D5-477C-BA5A-9363F20F1BE1}" dt="2025-01-06T18:58:44.062" v="660" actId="20577"/>
        <pc:sldMkLst>
          <pc:docMk/>
          <pc:sldMk cId="1464961248" sldId="292"/>
        </pc:sldMkLst>
        <pc:spChg chg="mod">
          <ac:chgData name="Bob Margevicius" userId="1974fd88-fd05-4524-8dd1-b755256099ac" providerId="ADAL" clId="{B9907F9D-C2D5-477C-BA5A-9363F20F1BE1}" dt="2025-01-06T18:58:44.062" v="660" actId="20577"/>
          <ac:spMkLst>
            <pc:docMk/>
            <pc:sldMk cId="1464961248" sldId="292"/>
            <ac:spMk id="3" creationId="{445FF853-ADF6-76C2-CC59-CF5A692F59D2}"/>
          </ac:spMkLst>
        </pc:spChg>
      </pc:sldChg>
      <pc:sldChg chg="modSp mod">
        <pc:chgData name="Bob Margevicius" userId="1974fd88-fd05-4524-8dd1-b755256099ac" providerId="ADAL" clId="{B9907F9D-C2D5-477C-BA5A-9363F20F1BE1}" dt="2025-01-06T18:59:14.946" v="662" actId="1076"/>
        <pc:sldMkLst>
          <pc:docMk/>
          <pc:sldMk cId="85759128" sldId="293"/>
        </pc:sldMkLst>
        <pc:spChg chg="mod">
          <ac:chgData name="Bob Margevicius" userId="1974fd88-fd05-4524-8dd1-b755256099ac" providerId="ADAL" clId="{B9907F9D-C2D5-477C-BA5A-9363F20F1BE1}" dt="2025-01-06T18:59:14.946" v="662" actId="1076"/>
          <ac:spMkLst>
            <pc:docMk/>
            <pc:sldMk cId="85759128" sldId="293"/>
            <ac:spMk id="3" creationId="{7C5E0284-1142-A10E-B552-50A205BC66D4}"/>
          </ac:spMkLst>
        </pc:spChg>
      </pc:sldChg>
      <pc:sldChg chg="addSp delSp modSp new mod">
        <pc:chgData name="Bob Margevicius" userId="1974fd88-fd05-4524-8dd1-b755256099ac" providerId="ADAL" clId="{B9907F9D-C2D5-477C-BA5A-9363F20F1BE1}" dt="2025-01-06T19:04:38.558" v="688" actId="207"/>
        <pc:sldMkLst>
          <pc:docMk/>
          <pc:sldMk cId="2898461784" sldId="294"/>
        </pc:sldMkLst>
        <pc:spChg chg="add mod">
          <ac:chgData name="Bob Margevicius" userId="1974fd88-fd05-4524-8dd1-b755256099ac" providerId="ADAL" clId="{B9907F9D-C2D5-477C-BA5A-9363F20F1BE1}" dt="2025-01-06T19:04:38.558" v="688" actId="207"/>
          <ac:spMkLst>
            <pc:docMk/>
            <pc:sldMk cId="2898461784" sldId="294"/>
            <ac:spMk id="5" creationId="{C6233ED0-A9E0-4D33-6F66-0E3BD135DD48}"/>
          </ac:spMkLst>
        </pc:spChg>
        <pc:graphicFrameChg chg="add mod">
          <ac:chgData name="Bob Margevicius" userId="1974fd88-fd05-4524-8dd1-b755256099ac" providerId="ADAL" clId="{B9907F9D-C2D5-477C-BA5A-9363F20F1BE1}" dt="2025-01-06T17:09:14.205" v="3"/>
          <ac:graphicFrameMkLst>
            <pc:docMk/>
            <pc:sldMk cId="2898461784" sldId="294"/>
            <ac:graphicFrameMk id="2" creationId="{A7D58E74-5A9E-4C73-882B-84089982CFD4}"/>
          </ac:graphicFrameMkLst>
        </pc:graphicFrameChg>
        <pc:picChg chg="del mod">
          <ac:chgData name="Bob Margevicius" userId="1974fd88-fd05-4524-8dd1-b755256099ac" providerId="ADAL" clId="{B9907F9D-C2D5-477C-BA5A-9363F20F1BE1}" dt="2025-01-06T17:09:48.259" v="8" actId="478"/>
          <ac:picMkLst>
            <pc:docMk/>
            <pc:sldMk cId="2898461784" sldId="294"/>
            <ac:picMk id="3" creationId="{E7CE976C-4E99-9C78-0713-F169DCCD38AF}"/>
          </ac:picMkLst>
        </pc:picChg>
        <pc:picChg chg="mod">
          <ac:chgData name="Bob Margevicius" userId="1974fd88-fd05-4524-8dd1-b755256099ac" providerId="ADAL" clId="{B9907F9D-C2D5-477C-BA5A-9363F20F1BE1}" dt="2025-01-06T17:22:20.043" v="91" actId="1076"/>
          <ac:picMkLst>
            <pc:docMk/>
            <pc:sldMk cId="2898461784" sldId="294"/>
            <ac:picMk id="4" creationId="{15405AC6-B04E-24AA-D2F1-7E94303499A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7-12T22:17:56.0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7B59B-A3E7-44F2-8497-A70C49502B4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3B52F-2230-4C9C-AB1D-7C7F84F44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7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1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8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9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8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1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7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8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3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margevicius@specialized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9115-C162-455C-82FD-354E89DA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664" y="893398"/>
            <a:ext cx="4514701" cy="318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</a:pPr>
            <a:r>
              <a:rPr lang="en-US" sz="6700" b="1" cap="all">
                <a:solidFill>
                  <a:srgbClr val="FFFFFF"/>
                </a:solidFill>
              </a:rPr>
              <a:t>Growing Ridership</a:t>
            </a:r>
          </a:p>
        </p:txBody>
      </p:sp>
      <p:pic>
        <p:nvPicPr>
          <p:cNvPr id="3076" name="Picture 4" descr="Visit Dorchester County, Maryland | Heart of Chesapeake Bay">
            <a:extLst>
              <a:ext uri="{FF2B5EF4-FFF2-40B4-BE49-F238E27FC236}">
                <a16:creationId xmlns:a16="http://schemas.microsoft.com/office/drawing/2014/main" id="{8314D705-6DFD-5F1D-EBC4-9B3B77BA3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8448" y="1703750"/>
            <a:ext cx="2351561" cy="1322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resenting the Best in Specialty Bicycle Retail Logo">
            <a:extLst>
              <a:ext uri="{FF2B5EF4-FFF2-40B4-BE49-F238E27FC236}">
                <a16:creationId xmlns:a16="http://schemas.microsoft.com/office/drawing/2014/main" id="{60B95FDC-97E3-49D7-8B39-7598FDD1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90" y="3825643"/>
            <a:ext cx="2351561" cy="90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4FFF78-0C33-4136-8F8C-C65AA8040628}"/>
                  </a:ext>
                </a:extLst>
              </p14:cNvPr>
              <p14:cNvContentPartPr/>
              <p14:nvPr/>
            </p14:nvContentPartPr>
            <p14:xfrm>
              <a:off x="5546312" y="25209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4FFF78-0C33-4136-8F8C-C65AA80406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7672" y="24345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866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405AC6-B04E-24AA-D2F1-7E9430349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8216"/>
            <a:ext cx="9083040" cy="34015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233ED0-A9E0-4D33-6F66-0E3BD135DD48}"/>
              </a:ext>
            </a:extLst>
          </p:cNvPr>
          <p:cNvSpPr/>
          <p:nvPr/>
        </p:nvSpPr>
        <p:spPr>
          <a:xfrm>
            <a:off x="627496" y="0"/>
            <a:ext cx="7406640" cy="964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Key Insights…..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E7AD30-F7CE-4ABA-94A6-54DF7E423872}"/>
              </a:ext>
            </a:extLst>
          </p:cNvPr>
          <p:cNvSpPr/>
          <p:nvPr/>
        </p:nvSpPr>
        <p:spPr>
          <a:xfrm>
            <a:off x="330756" y="873457"/>
            <a:ext cx="1915830" cy="52225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Observations from the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A5AD4A-37C1-4EFB-82E9-C1EADDFF511E}"/>
              </a:ext>
            </a:extLst>
          </p:cNvPr>
          <p:cNvSpPr/>
          <p:nvPr/>
        </p:nvSpPr>
        <p:spPr>
          <a:xfrm>
            <a:off x="2522483" y="362607"/>
            <a:ext cx="6511159" cy="6176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1700" dirty="0"/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Pedal bike </a:t>
            </a:r>
            <a:r>
              <a:rPr lang="en-US" sz="1700" b="1" dirty="0"/>
              <a:t>import</a:t>
            </a:r>
            <a:r>
              <a:rPr lang="en-US" sz="1700" dirty="0"/>
              <a:t> units are down more than 6m from the 10 year average.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Average </a:t>
            </a:r>
            <a:r>
              <a:rPr lang="en-US" sz="1700" b="1" dirty="0"/>
              <a:t>import</a:t>
            </a:r>
            <a:r>
              <a:rPr lang="en-US" sz="1700" dirty="0"/>
              <a:t> value for pedal bikes is up 30% 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USA assembly remains small with 350K of frames </a:t>
            </a:r>
            <a:r>
              <a:rPr lang="en-US" sz="1700" b="1" dirty="0"/>
              <a:t>imports</a:t>
            </a:r>
            <a:r>
              <a:rPr lang="en-US" sz="1700" dirty="0"/>
              <a:t> into the USA for sales, warranty, and local assembly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My estimate is Ebike </a:t>
            </a:r>
            <a:r>
              <a:rPr lang="en-US" sz="1700" b="1" dirty="0"/>
              <a:t>imports</a:t>
            </a:r>
            <a:r>
              <a:rPr lang="en-US" sz="1700" dirty="0"/>
              <a:t> at 800K ~ 900K</a:t>
            </a:r>
          </a:p>
          <a:p>
            <a:pPr marL="902970" lvl="1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Estimate 60% are class 2, most sold D2C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China remains a major source for 87% of all bikes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Retail bike sell through is down year on year   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ASP at IBD is up to $1.4K (up 50% from 2017)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Average retail for IBD’s is 8.5x the Rest of Market (ROM)</a:t>
            </a:r>
          </a:p>
          <a:p>
            <a:pPr marL="902970" lvl="1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In 2017 in was 6.5x ROM 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Inventory levels within the channel for some categories is over 10 months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Sales of OPP adult bikes (ATB, comfort, lifestyle leisure) are down significantly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Children’s bicycle sales are slowing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P &amp; A inventory levels at retail in many categories is 1 year or more.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Likely P &amp; A inventory at wholesale is also high</a:t>
            </a:r>
          </a:p>
          <a:p>
            <a:pPr marL="44577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700" dirty="0"/>
              <a:t>The secondary market is strong</a:t>
            </a:r>
          </a:p>
          <a:p>
            <a:pPr marL="342900"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1700" dirty="0"/>
          </a:p>
          <a:p>
            <a:pPr marL="342900"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1700" dirty="0"/>
          </a:p>
          <a:p>
            <a:pPr marL="16002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1700" i="1" dirty="0"/>
          </a:p>
        </p:txBody>
      </p:sp>
      <p:pic>
        <p:nvPicPr>
          <p:cNvPr id="7" name="Picture 6" descr="Representing the Best in Specialty Bicycle Retail Logo">
            <a:extLst>
              <a:ext uri="{FF2B5EF4-FFF2-40B4-BE49-F238E27FC236}">
                <a16:creationId xmlns:a16="http://schemas.microsoft.com/office/drawing/2014/main" id="{6DAAA5B9-C213-4A8D-BDCF-488417ACD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09" y="6162047"/>
            <a:ext cx="982068" cy="3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8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A78173-965C-5BBB-96F1-1DB3583B8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4033B7-D53E-4C78-8142-5CADD74A3992}"/>
              </a:ext>
            </a:extLst>
          </p:cNvPr>
          <p:cNvSpPr/>
          <p:nvPr/>
        </p:nvSpPr>
        <p:spPr>
          <a:xfrm>
            <a:off x="330756" y="873457"/>
            <a:ext cx="2144430" cy="52225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hat to know</a:t>
            </a:r>
            <a:r>
              <a:rPr lang="en-US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827D5-24F7-A4F7-5705-DBF413EE7403}"/>
              </a:ext>
            </a:extLst>
          </p:cNvPr>
          <p:cNvSpPr/>
          <p:nvPr/>
        </p:nvSpPr>
        <p:spPr>
          <a:xfrm>
            <a:off x="3289650" y="114267"/>
            <a:ext cx="5743992" cy="6176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1700" dirty="0"/>
          </a:p>
          <a:p>
            <a:pPr marL="16002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1700" dirty="0"/>
              <a:t> </a:t>
            </a:r>
            <a:endParaRPr lang="en-US" sz="1700" i="1" dirty="0"/>
          </a:p>
        </p:txBody>
      </p:sp>
      <p:pic>
        <p:nvPicPr>
          <p:cNvPr id="7" name="Picture 6" descr="Representing the Best in Specialty Bicycle Retail Logo">
            <a:extLst>
              <a:ext uri="{FF2B5EF4-FFF2-40B4-BE49-F238E27FC236}">
                <a16:creationId xmlns:a16="http://schemas.microsoft.com/office/drawing/2014/main" id="{EB1391E9-7EB6-118B-619F-D8A509237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09" y="6162047"/>
            <a:ext cx="982068" cy="3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D5CBD1-D917-6E80-ADBF-971EF6390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575" y="3939097"/>
            <a:ext cx="3912870" cy="2804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51F8F0-AFEB-F8AB-3AAE-404AD058F3E3}"/>
              </a:ext>
            </a:extLst>
          </p:cNvPr>
          <p:cNvSpPr txBox="1"/>
          <p:nvPr/>
        </p:nvSpPr>
        <p:spPr>
          <a:xfrm>
            <a:off x="2814145" y="221293"/>
            <a:ext cx="56335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 Health Organization (WHO) data: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Þ"/>
            </a:pPr>
            <a:r>
              <a:rPr lang="en-CA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physical activity among young adolescents has dropped </a:t>
            </a:r>
            <a:r>
              <a:rPr lang="en-CA" sz="16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CA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20% (post Covid) from 50%+ pre Covid.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Þ"/>
            </a:pPr>
            <a:r>
              <a:rPr lang="en-CA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adult physical activity has also declined </a:t>
            </a:r>
            <a:r>
              <a:rPr lang="en-CA" sz="16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CA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57% (post Covid) and is trending downward.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CA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WHO has set audacious goals to stimulate youth physical activity back up over 50% by 2030 and adult to over 60%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CA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CA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Physical activity criteria are defined as: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CA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CA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Adults	= 	150 minutes of physical activity weekly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CA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Youth 	= 	70 minutes per day 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CA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8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89A273-7C88-BE94-FC74-A89563579144}"/>
              </a:ext>
            </a:extLst>
          </p:cNvPr>
          <p:cNvSpPr txBox="1"/>
          <p:nvPr/>
        </p:nvSpPr>
        <p:spPr>
          <a:xfrm>
            <a:off x="204951" y="696526"/>
            <a:ext cx="8734097" cy="5606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endParaRPr lang="en-US" sz="1000" b="1" i="1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1500" b="1" u="sng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Making cycling safer: Building confidence, miles and local bike sales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Increased Rider Confidence:</a:t>
            </a:r>
            <a:r>
              <a:rPr lang="en-US" sz="9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safety improves, more people are likely to invest in bikes, accessories, and gear.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Target Sales Growth:</a:t>
            </a:r>
            <a:r>
              <a:rPr lang="en-US" sz="9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Urban commuters, recreational riders, and families drawn by new infrastructure drive demand for various bike models, including ebikes.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Building recurring revenue streams:</a:t>
            </a:r>
            <a:r>
              <a:rPr lang="en-US" sz="9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Service packages, rentals, and safety gear sales rise alongside increased bike adoption.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Infrastructure Development and Advocacy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Dedicated Bike Lanes and Protected Routes: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 with city planners to advocate for physically separated bike lanes and trails to ensure safe commuting and recreational riding.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 interconnected bike networks, including greenways and rail-to-trail conversions, for safe long-distance routes.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Secure Parking Facilities: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 the installation of well-lit, secure bike racks and storage areas at workplaces, schools, and transit hubs.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Community Mapping Tools: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 digital maps showing low-traffic roads, bike lanes, and trails, making route planning easier for riders. </a:t>
            </a: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Safety Equipment and Technology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Visibility Enhancements: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Promote products like high-visibility clothing, reflective gear, and LED lights to improve rider visibility.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Smart Helmets and Safety Devices: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Feature smart helmets with integrated lights, turn signals, and crash-detection (MIPS) technology.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 mirrors, horn systems, and rearview radar devices to help cyclists feel safer in traffic.</a:t>
            </a: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Community Engagement and Education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Safety Workshops and Training Sessions: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Host regular classes on safe riding techniques, road rules, and defensive cycling strategies.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 youth-specific programs to instill safe habits early.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Group Rides and Confidence-Building Events: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Organize guided rides for beginners and families to help them build confidence while learning group riding etiquette.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Collaborations with Schools and Workplaces: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 “bike-to-school,” “Bike Busses,” “Bike libraries” and “bike-to-work” campaigns to normalize biking as a safe and convenient transportation mode.</a:t>
            </a: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Bike-Friendly Business Certification Programs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 with municipalities to develop certification programs that encourage businesses to provide cyclist-friendly amenities (bike racks, repair stations, water refill stations).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Promote businesses that support cycling, driving traffic to local shops and boosting sales.</a:t>
            </a: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Rental Programs and Bike Trials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 test rides of electric bikes and 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commuter models to address specific safety concerns like long commutes or hilly terrain</a:t>
            </a:r>
            <a:r>
              <a:rPr lang="en-US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6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5FF853-ADF6-76C2-CC59-CF5A692F59D2}"/>
              </a:ext>
            </a:extLst>
          </p:cNvPr>
          <p:cNvSpPr txBox="1"/>
          <p:nvPr/>
        </p:nvSpPr>
        <p:spPr>
          <a:xfrm>
            <a:off x="256190" y="896640"/>
            <a:ext cx="8631620" cy="5388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Blip>
                <a:blip r:embed="rId2"/>
              </a:buBlip>
            </a:pPr>
            <a:r>
              <a:rPr lang="en-US" sz="15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Inclusivity: Building a Welcoming Community</a:t>
            </a:r>
            <a:endParaRPr lang="en-US" sz="15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</a:pPr>
            <a:endParaRPr lang="en-US" sz="15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</a:pPr>
            <a:r>
              <a:rPr lang="en-US" sz="10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focusing on inclusivity, representation, and accessibility, IBD’s can become hubs for empowerment and community building while promoting cycling as a means of connection and mobility.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Store Environment and Accessibility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Physical Accessibility: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Ensure the store layout accommodates wheelchairs and strollers and install ramps and automatic doors.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Visual Representation: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Feature diverse imagery in advertisements, posters, and product displays to reflect people of different races, genders, body types, and abilities.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Welcoming Atmosphere: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Train staff on cultural competency, inclusive language, and gender-neutral interactions to make everyone feel comfortable and respected.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Workshops and Skill-Building Events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Basic Bike Maintenance Classes: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Offer free or low-cost classes for beginners, especially targeting underserved communities.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Women Focused Events: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Host women-only, focused events to foster safe learning environments.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Youth Programs: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Engage young riders with programs focusing on bike safety, repair skills, and environmental awareness. </a:t>
            </a: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Community Partnerships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Collaborate with Local Organizations: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Partner with schools, cultural centers, and advocacy groups to promote cycling education and support outreach efforts.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Sponsor Group Rides and Meetups: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Organize group rides for different communities (e.g., women riders, performance groups, casual cyclists, veterans) to build camaraderie and visibility.</a:t>
            </a: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Representation in Leadership and Staff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Mentorship Programs: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Support underserved voices by training individuals from underrepresented groups to become bike mechanics, guides, or instructors.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Financial Accessibility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Sliding Scale Pricing: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Offer affordable pricing or installment plans for bikes and accessories to increase access.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Scholarships and Sponsorships: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Provide funding and in-kind product for youth programs, cycling camps, and leadership training.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Storytelling and Advocacy</a:t>
            </a: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Highlight Diverse Stories: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Use newsletters, social media, and blogs to amplify voices of underrepresented cyclists and share inspiring journeys.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Advocate for Policy Change: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Work with city officials and bike coalitions to improve infrastructure and ensure safe cycling routes in underserved areas.</a:t>
            </a:r>
          </a:p>
        </p:txBody>
      </p:sp>
    </p:spTree>
    <p:extLst>
      <p:ext uri="{BB962C8B-B14F-4D97-AF65-F5344CB8AC3E}">
        <p14:creationId xmlns:p14="http://schemas.microsoft.com/office/powerpoint/2010/main" val="146496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E0284-1142-A10E-B552-50A205BC66D4}"/>
              </a:ext>
            </a:extLst>
          </p:cNvPr>
          <p:cNvSpPr txBox="1"/>
          <p:nvPr/>
        </p:nvSpPr>
        <p:spPr>
          <a:xfrm>
            <a:off x="236483" y="0"/>
            <a:ext cx="8828690" cy="6936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Blip>
                <a:blip r:embed="rId2"/>
              </a:buBlip>
            </a:pPr>
            <a:r>
              <a:rPr lang="en-US" sz="12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Breaking Barriers: Making Cycling More Accessible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Attract price-sensitive customers who may later invest in upgrades or accessories.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 trust and loyalty by serving as a community resource.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 market reach by catering to new riders and underserved groups.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Drive recurring revenue through repair services, accessories, and workshops.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</a:pPr>
            <a:r>
              <a:rPr lang="en-US" sz="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Affordable Pricing Options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 Used or Refurbished Bikes: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 trade-in programs where customers can exchange old bikes for store credit, enabling resale of affordable, refurbished models.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Flexible Payment Plans: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 installment financing or "rent-to-own" programs to help customers spread out payments.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Collaborate with financing companies to create interest-free payment options.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Discount Programs: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 discounts for students, seniors, and low-income families.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 incentive programs for bike commuters to encourage regular use. </a:t>
            </a: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Repair and Maintenance Support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DIY Repair Workshops: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Host free or low-cost maintenance clinics to teach essential skills like fixing flat tires, adjusting brakes, and lubricating chains.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 “open shop” hours where customers can use store tools and workstations under staff supervision.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Community Tool Libraries: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 a tool lending library, allowing riders to borrow tools and repair kits rather than purchasing them.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On-the-Go Repair Stations: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Sponsor public bike repair stations with basic tools and pumps in key cycling areas.</a:t>
            </a: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Technology Education and Support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Demystify Ebikes and Smart Accessories: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 test rides and demos to help customers understand ebike systems, battery life, and features.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 one-on-one consultations for integrating smart safety devices, GPS systems, and fitness trackers.</a:t>
            </a: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Bike Rental and Maintenance Programs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Rental Services: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 short-term rentals to make cycling accessible without upfront costs.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Include ebike rental options to cater to commuters and those with physical limitations.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Subscription Models:</a:t>
            </a:r>
            <a:endParaRPr lang="en-US" sz="9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85850" lvl="2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Provide monthly bike subscription plans with maintenance included, allowing flexible ownership options.</a:t>
            </a: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Community Outreach and Partnerships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School and Youth Programs:</a:t>
            </a:r>
          </a:p>
          <a:p>
            <a:pPr marL="1085850" lvl="2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 partnerships with schools to provide bikes, helmets, and safety lessons for students.</a:t>
            </a: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Employer Partnerships: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9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Work with local businesses to launch bike-to-work programs with discounts or incentives for employees</a:t>
            </a: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Product Bundles and Entry-Level Models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Starter Kits:</a:t>
            </a:r>
            <a:endParaRPr lang="en-US" sz="9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85850" lvl="2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Sell affordable starter bundles, including basic bikes, helmets, locks, and lights, to reduce initial investment barriers.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Entry-Level Models:</a:t>
            </a:r>
            <a:endParaRPr lang="en-US" sz="9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85850" lvl="2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 budget-friendly bikes for first-time riders, families, and recreational users, while also promoting trade-up programs as skills grow.</a:t>
            </a: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SzPct val="200000"/>
              <a:buFont typeface="Symbol" panose="05050102010706020507" pitchFamily="18" charset="2"/>
              <a:buBlip>
                <a:blip r:embed="rId3"/>
              </a:buBlip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Marketing and Education Campaigns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Inclusive Messaging:</a:t>
            </a:r>
            <a:endParaRPr lang="en-US" sz="9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85850" lvl="2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Feature diverse riders in marketing materials to make cycling feel welcoming for all ages, genders, and income levels</a:t>
            </a:r>
            <a:r>
              <a:rPr lang="en-US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E7AD30-F7CE-4ABA-94A6-54DF7E423872}"/>
              </a:ext>
            </a:extLst>
          </p:cNvPr>
          <p:cNvSpPr/>
          <p:nvPr/>
        </p:nvSpPr>
        <p:spPr>
          <a:xfrm>
            <a:off x="496391" y="696686"/>
            <a:ext cx="2677883" cy="5399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5760"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bg1"/>
                </a:solidFill>
              </a:rPr>
              <a:t>Adapt the 13 </a:t>
            </a:r>
            <a:r>
              <a:rPr lang="en-US" b="1" dirty="0"/>
              <a:t>commercial rules for success</a:t>
            </a:r>
          </a:p>
          <a:p>
            <a:pPr marL="548640" lvl="1"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A5AD4A-37C1-4EFB-82E9-C1EADDFF511E}"/>
              </a:ext>
            </a:extLst>
          </p:cNvPr>
          <p:cNvSpPr/>
          <p:nvPr/>
        </p:nvSpPr>
        <p:spPr>
          <a:xfrm>
            <a:off x="3347629" y="591207"/>
            <a:ext cx="5299980" cy="6093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708660"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b="1" i="1" dirty="0">
              <a:solidFill>
                <a:schemeClr val="bg1"/>
              </a:solidFill>
            </a:endParaRP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Be humble, honest, transparent and authentic in everything you do. </a:t>
            </a: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Respect the customers are ALWAYS right.</a:t>
            </a: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Respond and resolve issues immediately.</a:t>
            </a: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Seek perfection in each customer transaction.</a:t>
            </a: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Embrace and be pro-active with social media. </a:t>
            </a: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Manage customer reviews to protect your business and  brand.</a:t>
            </a: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Constantly adapt and adjust to changing customer behavior.</a:t>
            </a: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Invest in technology to simplify transactions.</a:t>
            </a: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Embrace customer feedback.</a:t>
            </a: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Adapt a missionary attitude and avoid mercenary actions.</a:t>
            </a: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Recognize and reward outstanding behavior.</a:t>
            </a: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Learn, un-learn, and re-learn.</a:t>
            </a:r>
          </a:p>
          <a:p>
            <a:pPr marL="1108710" lvl="1" indent="-4000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en-US" b="1" i="1" dirty="0">
                <a:solidFill>
                  <a:schemeClr val="bg1"/>
                </a:solidFill>
              </a:rPr>
              <a:t>Innovate, innovate and innovate more.</a:t>
            </a:r>
          </a:p>
          <a:p>
            <a:pPr marL="994410" lvl="1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  <a:p>
            <a:pPr marL="548640" lvl="1"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dirty="0"/>
          </a:p>
          <a:p>
            <a:pPr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7" name="Picture 6" descr="Representing the Best in Specialty Bicycle Retail Logo">
            <a:extLst>
              <a:ext uri="{FF2B5EF4-FFF2-40B4-BE49-F238E27FC236}">
                <a16:creationId xmlns:a16="http://schemas.microsoft.com/office/drawing/2014/main" id="{6DAAA5B9-C213-4A8D-BDCF-488417ACD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09" y="6162047"/>
            <a:ext cx="982068" cy="3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7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presenting the Best in Specialty Bicycle Retail Logo">
            <a:extLst>
              <a:ext uri="{FF2B5EF4-FFF2-40B4-BE49-F238E27FC236}">
                <a16:creationId xmlns:a16="http://schemas.microsoft.com/office/drawing/2014/main" id="{44BE921B-E200-4916-ADD3-631C7220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36" y="5676994"/>
            <a:ext cx="2291491" cy="87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D9A64B-B4C2-4435-80E8-32F4121DDC5F}"/>
              </a:ext>
            </a:extLst>
          </p:cNvPr>
          <p:cNvSpPr/>
          <p:nvPr/>
        </p:nvSpPr>
        <p:spPr>
          <a:xfrm>
            <a:off x="1177367" y="518863"/>
            <a:ext cx="6762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b="1" dirty="0">
                <a:latin typeface="Bradley Hand ITC" panose="03070402050302030203" pitchFamily="66" charset="0"/>
              </a:rPr>
              <a:t>Thanks for the opportunity to share  learning and experiences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1DA1F9-ADD9-4979-8521-885137A48128}"/>
              </a:ext>
            </a:extLst>
          </p:cNvPr>
          <p:cNvSpPr/>
          <p:nvPr/>
        </p:nvSpPr>
        <p:spPr>
          <a:xfrm>
            <a:off x="1126367" y="4414574"/>
            <a:ext cx="6762749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Bmargevicius@specialized.com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+1-408-607-9499</a:t>
            </a:r>
          </a:p>
          <a:p>
            <a:pPr algn="ctr">
              <a:defRPr/>
            </a:pPr>
            <a:endParaRPr lang="en-US" altLang="en-US" sz="2800" b="1" dirty="0">
              <a:latin typeface="Bradley Hand ITC" panose="03070402050302030203" pitchFamily="66" charset="0"/>
            </a:endParaRPr>
          </a:p>
        </p:txBody>
      </p:sp>
      <p:pic>
        <p:nvPicPr>
          <p:cNvPr id="9" name="Picture 8" descr="A bicycle leaning against a wall&#10;&#10;Description automatically generated">
            <a:extLst>
              <a:ext uri="{FF2B5EF4-FFF2-40B4-BE49-F238E27FC236}">
                <a16:creationId xmlns:a16="http://schemas.microsoft.com/office/drawing/2014/main" id="{D8D76664-AC21-4E54-A874-2FEEAF36A5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45" y="1591440"/>
            <a:ext cx="4795770" cy="302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90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E7AD30-F7CE-4ABA-94A6-54DF7E423872}"/>
              </a:ext>
            </a:extLst>
          </p:cNvPr>
          <p:cNvSpPr/>
          <p:nvPr/>
        </p:nvSpPr>
        <p:spPr>
          <a:xfrm>
            <a:off x="857250" y="609600"/>
            <a:ext cx="7406640" cy="13563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Talk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A5AD4A-37C1-4EFB-82E9-C1EADDFF511E}"/>
              </a:ext>
            </a:extLst>
          </p:cNvPr>
          <p:cNvSpPr/>
          <p:nvPr/>
        </p:nvSpPr>
        <p:spPr>
          <a:xfrm>
            <a:off x="855263" y="3136311"/>
            <a:ext cx="7404653" cy="236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5151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Where we are today</a:t>
            </a:r>
          </a:p>
          <a:p>
            <a:pPr marL="65151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Little known facts</a:t>
            </a:r>
          </a:p>
          <a:p>
            <a:pPr marL="65151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Key Insights</a:t>
            </a:r>
          </a:p>
          <a:p>
            <a:pPr marL="65151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Interesting observations from the data</a:t>
            </a:r>
          </a:p>
          <a:p>
            <a:pPr marL="65151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What to know</a:t>
            </a:r>
          </a:p>
          <a:p>
            <a:pPr marL="65151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What to do </a:t>
            </a:r>
          </a:p>
          <a:p>
            <a:pPr marL="65151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13 Commercial rules</a:t>
            </a:r>
          </a:p>
          <a:p>
            <a:pPr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dirty="0"/>
          </a:p>
        </p:txBody>
      </p:sp>
      <p:pic>
        <p:nvPicPr>
          <p:cNvPr id="7" name="Picture 6" descr="Representing the Best in Specialty Bicycle Retail Logo">
            <a:extLst>
              <a:ext uri="{FF2B5EF4-FFF2-40B4-BE49-F238E27FC236}">
                <a16:creationId xmlns:a16="http://schemas.microsoft.com/office/drawing/2014/main" id="{6DAAA5B9-C213-4A8D-BDCF-488417ACD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09" y="6162047"/>
            <a:ext cx="982068" cy="3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7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56CD92-02E9-DA94-2E24-2A3924150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80E93-13C9-4BCD-4273-E2FA61FE67E1}"/>
              </a:ext>
            </a:extLst>
          </p:cNvPr>
          <p:cNvSpPr/>
          <p:nvPr/>
        </p:nvSpPr>
        <p:spPr>
          <a:xfrm>
            <a:off x="866775" y="373381"/>
            <a:ext cx="7406640" cy="13563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</a:t>
            </a: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we are today (Pedal)</a:t>
            </a:r>
          </a:p>
        </p:txBody>
      </p:sp>
      <p:pic>
        <p:nvPicPr>
          <p:cNvPr id="7" name="Picture 6" descr="Representing the Best in Specialty Bicycle Retail Logo">
            <a:extLst>
              <a:ext uri="{FF2B5EF4-FFF2-40B4-BE49-F238E27FC236}">
                <a16:creationId xmlns:a16="http://schemas.microsoft.com/office/drawing/2014/main" id="{9DD893C5-CBF3-C643-1BCE-B16F1C92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09" y="6162047"/>
            <a:ext cx="982068" cy="3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958A95-0F00-9BC7-F0CD-B8E1096B1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4686299"/>
            <a:ext cx="9144000" cy="1941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EF45B6-3F82-7F20-78C0-5250375FD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" y="1965960"/>
            <a:ext cx="9144000" cy="19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0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1C3A9-FD2D-335D-5D46-6B17AF8F0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34DEA3-FF1F-36C0-2B17-9CCBEC7F89AB}"/>
              </a:ext>
            </a:extLst>
          </p:cNvPr>
          <p:cNvSpPr/>
          <p:nvPr/>
        </p:nvSpPr>
        <p:spPr>
          <a:xfrm>
            <a:off x="857250" y="-61464"/>
            <a:ext cx="7406640" cy="13563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</a:t>
            </a: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we are today (Electric)</a:t>
            </a:r>
          </a:p>
        </p:txBody>
      </p:sp>
      <p:pic>
        <p:nvPicPr>
          <p:cNvPr id="7" name="Picture 6" descr="Representing the Best in Specialty Bicycle Retail Logo">
            <a:extLst>
              <a:ext uri="{FF2B5EF4-FFF2-40B4-BE49-F238E27FC236}">
                <a16:creationId xmlns:a16="http://schemas.microsoft.com/office/drawing/2014/main" id="{F5065D1D-D7FF-B357-6E4C-947F3B7F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09" y="6162047"/>
            <a:ext cx="982068" cy="3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ADBA2C-603B-19A0-762E-A2C97D0B6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987469"/>
            <a:ext cx="9144000" cy="28672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A8AA61-2574-BEE4-6FC8-C104B52BB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" y="3881213"/>
            <a:ext cx="9144000" cy="297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008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6ECD13-E2D8-1A10-34E4-97D7E0F0B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F08FD1-0001-0A53-04A2-814F419EF99B}"/>
              </a:ext>
            </a:extLst>
          </p:cNvPr>
          <p:cNvSpPr/>
          <p:nvPr/>
        </p:nvSpPr>
        <p:spPr>
          <a:xfrm>
            <a:off x="857250" y="586741"/>
            <a:ext cx="7406640" cy="13563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Little Known Facts…..</a:t>
            </a: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Representing the Best in Specialty Bicycle Retail Logo">
            <a:extLst>
              <a:ext uri="{FF2B5EF4-FFF2-40B4-BE49-F238E27FC236}">
                <a16:creationId xmlns:a16="http://schemas.microsoft.com/office/drawing/2014/main" id="{E4ABF644-1D32-A8F2-E5F6-36A84AA16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09" y="6162047"/>
            <a:ext cx="982068" cy="3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3D23AF-979B-40FB-4674-ECD544FE3C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28" r="16271" b="3807"/>
          <a:stretch/>
        </p:blipFill>
        <p:spPr>
          <a:xfrm>
            <a:off x="9221" y="2931630"/>
            <a:ext cx="4811805" cy="3544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187937-7EFA-3C4E-DA3E-E2737C3CEA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50" r="20690"/>
          <a:stretch/>
        </p:blipFill>
        <p:spPr>
          <a:xfrm>
            <a:off x="4789494" y="2829151"/>
            <a:ext cx="4322974" cy="37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2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97DE7-1365-31D9-1061-76F9D5D26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7C035B-C4D5-3578-D12E-ABCDFB7D3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" y="813027"/>
            <a:ext cx="8702566" cy="52319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34773E-8B65-E23D-3AE4-EED005EA1758}"/>
              </a:ext>
            </a:extLst>
          </p:cNvPr>
          <p:cNvSpPr/>
          <p:nvPr/>
        </p:nvSpPr>
        <p:spPr>
          <a:xfrm>
            <a:off x="627496" y="0"/>
            <a:ext cx="7406640" cy="964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Key Insights…..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597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A43A7-1312-E95D-CF74-660F86803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698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2B8E29-0799-0A5D-7D32-3AF493A4615F}"/>
              </a:ext>
            </a:extLst>
          </p:cNvPr>
          <p:cNvSpPr/>
          <p:nvPr/>
        </p:nvSpPr>
        <p:spPr>
          <a:xfrm>
            <a:off x="627496" y="0"/>
            <a:ext cx="7406640" cy="964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Key Insights…..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284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5F34E-A4BD-7B66-EC8B-D613D91C4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69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85FCFB-36EA-6C69-19AF-6307860BA9D7}"/>
              </a:ext>
            </a:extLst>
          </p:cNvPr>
          <p:cNvSpPr/>
          <p:nvPr/>
        </p:nvSpPr>
        <p:spPr>
          <a:xfrm>
            <a:off x="627496" y="0"/>
            <a:ext cx="7406640" cy="964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Key Insights…..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855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91283B-D7DB-682C-F1FF-A5D97D8A4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58" y="1160094"/>
            <a:ext cx="8694684" cy="46258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C6FDE1-6996-C8A7-5DBD-415F2A07BBB3}"/>
              </a:ext>
            </a:extLst>
          </p:cNvPr>
          <p:cNvSpPr/>
          <p:nvPr/>
        </p:nvSpPr>
        <p:spPr>
          <a:xfrm>
            <a:off x="627496" y="0"/>
            <a:ext cx="7406640" cy="964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Key Insights…..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021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0387820448A44987454D8985C4099" ma:contentTypeVersion="10" ma:contentTypeDescription="Create a new document." ma:contentTypeScope="" ma:versionID="419e2ff0e788315e6b6efca3a34b2243">
  <xsd:schema xmlns:xsd="http://www.w3.org/2001/XMLSchema" xmlns:xs="http://www.w3.org/2001/XMLSchema" xmlns:p="http://schemas.microsoft.com/office/2006/metadata/properties" xmlns:ns3="a71ba1c5-601a-4287-8c1e-2f5bcd8f56d8" targetNamespace="http://schemas.microsoft.com/office/2006/metadata/properties" ma:root="true" ma:fieldsID="cd7ca33dc581f459255a421e9b69bcec" ns3:_="">
    <xsd:import namespace="a71ba1c5-601a-4287-8c1e-2f5bcd8f56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ba1c5-601a-4287-8c1e-2f5bcd8f5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DA906F-0CEB-4721-8A5A-F0000A7FE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1ba1c5-601a-4287-8c1e-2f5bcd8f5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5A9340-E024-45D1-9E13-17D3CAE983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C479A2-1B99-40AE-B8EE-EC597EEBE33D}">
  <ds:schemaRefs>
    <ds:schemaRef ds:uri="a71ba1c5-601a-4287-8c1e-2f5bcd8f56d8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2042</TotalTime>
  <Words>1675</Words>
  <Application>Microsoft Office PowerPoint</Application>
  <PresentationFormat>On-screen Show (4:3)</PresentationFormat>
  <Paragraphs>173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Arial</vt:lpstr>
      <vt:lpstr>Arial Black</vt:lpstr>
      <vt:lpstr>Bradley Hand ITC</vt:lpstr>
      <vt:lpstr>Calibri</vt:lpstr>
      <vt:lpstr>Calibri Light</vt:lpstr>
      <vt:lpstr>Corbel</vt:lpstr>
      <vt:lpstr>Symbol</vt:lpstr>
      <vt:lpstr>Wingdings</vt:lpstr>
      <vt:lpstr>Office 2013 - 2022 Theme</vt:lpstr>
      <vt:lpstr>Growing Ridership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Margevicius</dc:creator>
  <cp:lastModifiedBy>Bob Margevicius</cp:lastModifiedBy>
  <cp:revision>13</cp:revision>
  <dcterms:created xsi:type="dcterms:W3CDTF">2019-07-12T21:29:57Z</dcterms:created>
  <dcterms:modified xsi:type="dcterms:W3CDTF">2025-01-06T19:21:55Z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0x0101000550387820448A44987454D8985C4099</vt:lpwstr>
  </property>
</Properties>
</file>